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70" r:id="rId9"/>
    <p:sldId id="263" r:id="rId10"/>
    <p:sldId id="267" r:id="rId11"/>
    <p:sldId id="268" r:id="rId12"/>
    <p:sldId id="269" r:id="rId13"/>
    <p:sldId id="265" r:id="rId14"/>
    <p:sldId id="266"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64" autoAdjust="0"/>
    <p:restoredTop sz="94974" autoAdjust="0"/>
  </p:normalViewPr>
  <p:slideViewPr>
    <p:cSldViewPr>
      <p:cViewPr varScale="1">
        <p:scale>
          <a:sx n="52" d="100"/>
          <a:sy n="52" d="100"/>
        </p:scale>
        <p:origin x="9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Lam" userId="b03a39e68183e059" providerId="LiveId" clId="{EBF22BCB-DDC5-4B1E-9A0D-8F49EAFDAD7E}"/>
    <pc:docChg chg="undo redo custSel addSld modSld">
      <pc:chgData name="Dennis Lam" userId="b03a39e68183e059" providerId="LiveId" clId="{EBF22BCB-DDC5-4B1E-9A0D-8F49EAFDAD7E}" dt="2021-11-15T01:02:16.746" v="491" actId="20577"/>
      <pc:docMkLst>
        <pc:docMk/>
      </pc:docMkLst>
      <pc:sldChg chg="addSp delSp modSp mod">
        <pc:chgData name="Dennis Lam" userId="b03a39e68183e059" providerId="LiveId" clId="{EBF22BCB-DDC5-4B1E-9A0D-8F49EAFDAD7E}" dt="2021-11-14T11:58:35.782" v="81" actId="2711"/>
        <pc:sldMkLst>
          <pc:docMk/>
          <pc:sldMk cId="0" sldId="256"/>
        </pc:sldMkLst>
        <pc:spChg chg="mod">
          <ac:chgData name="Dennis Lam" userId="b03a39e68183e059" providerId="LiveId" clId="{EBF22BCB-DDC5-4B1E-9A0D-8F49EAFDAD7E}" dt="2021-11-14T11:58:25.039" v="80" actId="2711"/>
          <ac:spMkLst>
            <pc:docMk/>
            <pc:sldMk cId="0" sldId="256"/>
            <ac:spMk id="24" creationId="{00000000-0000-0000-0000-000000000000}"/>
          </ac:spMkLst>
        </pc:spChg>
        <pc:spChg chg="add del mod">
          <ac:chgData name="Dennis Lam" userId="b03a39e68183e059" providerId="LiveId" clId="{EBF22BCB-DDC5-4B1E-9A0D-8F49EAFDAD7E}" dt="2021-11-14T11:55:13.874" v="33" actId="478"/>
          <ac:spMkLst>
            <pc:docMk/>
            <pc:sldMk cId="0" sldId="256"/>
            <ac:spMk id="25" creationId="{09045740-45B4-4248-9678-C8A9B207E90F}"/>
          </ac:spMkLst>
        </pc:spChg>
        <pc:spChg chg="add mod">
          <ac:chgData name="Dennis Lam" userId="b03a39e68183e059" providerId="LiveId" clId="{EBF22BCB-DDC5-4B1E-9A0D-8F49EAFDAD7E}" dt="2021-11-14T11:58:35.782" v="81" actId="2711"/>
          <ac:spMkLst>
            <pc:docMk/>
            <pc:sldMk cId="0" sldId="256"/>
            <ac:spMk id="26" creationId="{0B04E641-18C2-4DAB-AA77-143D8435867F}"/>
          </ac:spMkLst>
        </pc:spChg>
        <pc:grpChg chg="mod">
          <ac:chgData name="Dennis Lam" userId="b03a39e68183e059" providerId="LiveId" clId="{EBF22BCB-DDC5-4B1E-9A0D-8F49EAFDAD7E}" dt="2021-11-14T11:53:36.690" v="0" actId="1076"/>
          <ac:grpSpMkLst>
            <pc:docMk/>
            <pc:sldMk cId="0" sldId="256"/>
            <ac:grpSpMk id="20" creationId="{00000000-0000-0000-0000-000000000000}"/>
          </ac:grpSpMkLst>
        </pc:grpChg>
      </pc:sldChg>
      <pc:sldChg chg="modSp mod">
        <pc:chgData name="Dennis Lam" userId="b03a39e68183e059" providerId="LiveId" clId="{EBF22BCB-DDC5-4B1E-9A0D-8F49EAFDAD7E}" dt="2021-11-14T11:58:07.528" v="79" actId="20577"/>
        <pc:sldMkLst>
          <pc:docMk/>
          <pc:sldMk cId="0" sldId="257"/>
        </pc:sldMkLst>
        <pc:spChg chg="mod">
          <ac:chgData name="Dennis Lam" userId="b03a39e68183e059" providerId="LiveId" clId="{EBF22BCB-DDC5-4B1E-9A0D-8F49EAFDAD7E}" dt="2021-11-14T11:57:52.517" v="74" actId="2711"/>
          <ac:spMkLst>
            <pc:docMk/>
            <pc:sldMk cId="0" sldId="257"/>
            <ac:spMk id="3" creationId="{00000000-0000-0000-0000-000000000000}"/>
          </ac:spMkLst>
        </pc:spChg>
        <pc:spChg chg="mod">
          <ac:chgData name="Dennis Lam" userId="b03a39e68183e059" providerId="LiveId" clId="{EBF22BCB-DDC5-4B1E-9A0D-8F49EAFDAD7E}" dt="2021-11-14T11:58:07.528" v="79" actId="20577"/>
          <ac:spMkLst>
            <pc:docMk/>
            <pc:sldMk cId="0" sldId="257"/>
            <ac:spMk id="4" creationId="{00000000-0000-0000-0000-000000000000}"/>
          </ac:spMkLst>
        </pc:spChg>
        <pc:grpChg chg="mod">
          <ac:chgData name="Dennis Lam" userId="b03a39e68183e059" providerId="LiveId" clId="{EBF22BCB-DDC5-4B1E-9A0D-8F49EAFDAD7E}" dt="2021-11-14T11:57:03.953" v="70" actId="14100"/>
          <ac:grpSpMkLst>
            <pc:docMk/>
            <pc:sldMk cId="0" sldId="257"/>
            <ac:grpSpMk id="2" creationId="{00000000-0000-0000-0000-000000000000}"/>
          </ac:grpSpMkLst>
        </pc:grpChg>
      </pc:sldChg>
      <pc:sldChg chg="addSp modSp mod">
        <pc:chgData name="Dennis Lam" userId="b03a39e68183e059" providerId="LiveId" clId="{EBF22BCB-DDC5-4B1E-9A0D-8F49EAFDAD7E}" dt="2021-11-15T00:37:39.988" v="249" actId="2711"/>
        <pc:sldMkLst>
          <pc:docMk/>
          <pc:sldMk cId="0" sldId="258"/>
        </pc:sldMkLst>
        <pc:spChg chg="mod">
          <ac:chgData name="Dennis Lam" userId="b03a39e68183e059" providerId="LiveId" clId="{EBF22BCB-DDC5-4B1E-9A0D-8F49EAFDAD7E}" dt="2021-11-15T00:36:19.123" v="245" actId="14100"/>
          <ac:spMkLst>
            <pc:docMk/>
            <pc:sldMk cId="0" sldId="258"/>
            <ac:spMk id="31" creationId="{00000000-0000-0000-0000-000000000000}"/>
          </ac:spMkLst>
        </pc:spChg>
        <pc:spChg chg="mod">
          <ac:chgData name="Dennis Lam" userId="b03a39e68183e059" providerId="LiveId" clId="{EBF22BCB-DDC5-4B1E-9A0D-8F49EAFDAD7E}" dt="2021-11-14T11:59:08.379" v="82" actId="2711"/>
          <ac:spMkLst>
            <pc:docMk/>
            <pc:sldMk cId="0" sldId="258"/>
            <ac:spMk id="33" creationId="{00000000-0000-0000-0000-000000000000}"/>
          </ac:spMkLst>
        </pc:spChg>
        <pc:spChg chg="add mod">
          <ac:chgData name="Dennis Lam" userId="b03a39e68183e059" providerId="LiveId" clId="{EBF22BCB-DDC5-4B1E-9A0D-8F49EAFDAD7E}" dt="2021-11-15T00:37:39.988" v="249" actId="2711"/>
          <ac:spMkLst>
            <pc:docMk/>
            <pc:sldMk cId="0" sldId="258"/>
            <ac:spMk id="34" creationId="{8C4729FB-FA10-4B71-9BBC-D11CAE5B9C43}"/>
          </ac:spMkLst>
        </pc:spChg>
      </pc:sldChg>
      <pc:sldChg chg="addSp modSp mod">
        <pc:chgData name="Dennis Lam" userId="b03a39e68183e059" providerId="LiveId" clId="{EBF22BCB-DDC5-4B1E-9A0D-8F49EAFDAD7E}" dt="2021-11-15T00:39:51.142" v="271" actId="20577"/>
        <pc:sldMkLst>
          <pc:docMk/>
          <pc:sldMk cId="0" sldId="259"/>
        </pc:sldMkLst>
        <pc:spChg chg="mod">
          <ac:chgData name="Dennis Lam" userId="b03a39e68183e059" providerId="LiveId" clId="{EBF22BCB-DDC5-4B1E-9A0D-8F49EAFDAD7E}" dt="2021-11-14T11:59:55.591" v="83" actId="2711"/>
          <ac:spMkLst>
            <pc:docMk/>
            <pc:sldMk cId="0" sldId="259"/>
            <ac:spMk id="21" creationId="{00000000-0000-0000-0000-000000000000}"/>
          </ac:spMkLst>
        </pc:spChg>
        <pc:spChg chg="add mod">
          <ac:chgData name="Dennis Lam" userId="b03a39e68183e059" providerId="LiveId" clId="{EBF22BCB-DDC5-4B1E-9A0D-8F49EAFDAD7E}" dt="2021-11-15T00:39:51.142" v="271" actId="20577"/>
          <ac:spMkLst>
            <pc:docMk/>
            <pc:sldMk cId="0" sldId="259"/>
            <ac:spMk id="22" creationId="{F04675A5-AC26-450B-B265-0A40F7675A99}"/>
          </ac:spMkLst>
        </pc:spChg>
      </pc:sldChg>
      <pc:sldChg chg="modSp mod">
        <pc:chgData name="Dennis Lam" userId="b03a39e68183e059" providerId="LiveId" clId="{EBF22BCB-DDC5-4B1E-9A0D-8F49EAFDAD7E}" dt="2021-11-14T12:00:27.300" v="84" actId="2711"/>
        <pc:sldMkLst>
          <pc:docMk/>
          <pc:sldMk cId="0" sldId="260"/>
        </pc:sldMkLst>
        <pc:spChg chg="mod">
          <ac:chgData name="Dennis Lam" userId="b03a39e68183e059" providerId="LiveId" clId="{EBF22BCB-DDC5-4B1E-9A0D-8F49EAFDAD7E}" dt="2021-11-14T12:00:27.300" v="84" actId="2711"/>
          <ac:spMkLst>
            <pc:docMk/>
            <pc:sldMk cId="0" sldId="260"/>
            <ac:spMk id="31" creationId="{00000000-0000-0000-0000-000000000000}"/>
          </ac:spMkLst>
        </pc:spChg>
      </pc:sldChg>
      <pc:sldChg chg="addSp delSp modSp mod">
        <pc:chgData name="Dennis Lam" userId="b03a39e68183e059" providerId="LiveId" clId="{EBF22BCB-DDC5-4B1E-9A0D-8F49EAFDAD7E}" dt="2021-11-15T00:45:44.328" v="311" actId="1038"/>
        <pc:sldMkLst>
          <pc:docMk/>
          <pc:sldMk cId="0" sldId="261"/>
        </pc:sldMkLst>
        <pc:spChg chg="mod">
          <ac:chgData name="Dennis Lam" userId="b03a39e68183e059" providerId="LiveId" clId="{EBF22BCB-DDC5-4B1E-9A0D-8F49EAFDAD7E}" dt="2021-11-14T12:01:12.969" v="85" actId="2711"/>
          <ac:spMkLst>
            <pc:docMk/>
            <pc:sldMk cId="0" sldId="261"/>
            <ac:spMk id="33" creationId="{00000000-0000-0000-0000-000000000000}"/>
          </ac:spMkLst>
        </pc:spChg>
        <pc:spChg chg="add mod">
          <ac:chgData name="Dennis Lam" userId="b03a39e68183e059" providerId="LiveId" clId="{EBF22BCB-DDC5-4B1E-9A0D-8F49EAFDAD7E}" dt="2021-11-15T00:45:44.328" v="311" actId="1038"/>
          <ac:spMkLst>
            <pc:docMk/>
            <pc:sldMk cId="0" sldId="261"/>
            <ac:spMk id="39" creationId="{59F3C157-F811-407F-88BB-AD38F3CEC9E7}"/>
          </ac:spMkLst>
        </pc:spChg>
        <pc:spChg chg="add mod">
          <ac:chgData name="Dennis Lam" userId="b03a39e68183e059" providerId="LiveId" clId="{EBF22BCB-DDC5-4B1E-9A0D-8F49EAFDAD7E}" dt="2021-11-15T00:43:41.710" v="295" actId="1076"/>
          <ac:spMkLst>
            <pc:docMk/>
            <pc:sldMk cId="0" sldId="261"/>
            <ac:spMk id="40" creationId="{AB1E5774-3AE7-4084-9903-F680A5518D2E}"/>
          </ac:spMkLst>
        </pc:spChg>
        <pc:spChg chg="add mod">
          <ac:chgData name="Dennis Lam" userId="b03a39e68183e059" providerId="LiveId" clId="{EBF22BCB-DDC5-4B1E-9A0D-8F49EAFDAD7E}" dt="2021-11-15T00:44:03.045" v="298" actId="1076"/>
          <ac:spMkLst>
            <pc:docMk/>
            <pc:sldMk cId="0" sldId="261"/>
            <ac:spMk id="41" creationId="{8CA42AB7-46CC-4A49-B395-CFDDA0338FA6}"/>
          </ac:spMkLst>
        </pc:spChg>
        <pc:spChg chg="add del mod">
          <ac:chgData name="Dennis Lam" userId="b03a39e68183e059" providerId="LiveId" clId="{EBF22BCB-DDC5-4B1E-9A0D-8F49EAFDAD7E}" dt="2021-11-15T00:41:48.043" v="277"/>
          <ac:spMkLst>
            <pc:docMk/>
            <pc:sldMk cId="0" sldId="261"/>
            <ac:spMk id="42" creationId="{3D079B03-83CA-4588-83A5-7FB4CEB15D3E}"/>
          </ac:spMkLst>
        </pc:spChg>
        <pc:spChg chg="add mod">
          <ac:chgData name="Dennis Lam" userId="b03a39e68183e059" providerId="LiveId" clId="{EBF22BCB-DDC5-4B1E-9A0D-8F49EAFDAD7E}" dt="2021-11-15T00:44:31.312" v="301" actId="1076"/>
          <ac:spMkLst>
            <pc:docMk/>
            <pc:sldMk cId="0" sldId="261"/>
            <ac:spMk id="43" creationId="{5D8B30F9-7836-4700-9683-BA3179FD294A}"/>
          </ac:spMkLst>
        </pc:spChg>
        <pc:spChg chg="add mod">
          <ac:chgData name="Dennis Lam" userId="b03a39e68183e059" providerId="LiveId" clId="{EBF22BCB-DDC5-4B1E-9A0D-8F49EAFDAD7E}" dt="2021-11-15T00:45:27.154" v="304" actId="1076"/>
          <ac:spMkLst>
            <pc:docMk/>
            <pc:sldMk cId="0" sldId="261"/>
            <ac:spMk id="44" creationId="{B0F5014D-8309-4AF4-8AAE-338B3B7DD567}"/>
          </ac:spMkLst>
        </pc:spChg>
      </pc:sldChg>
      <pc:sldChg chg="addSp delSp modSp mod">
        <pc:chgData name="Dennis Lam" userId="b03a39e68183e059" providerId="LiveId" clId="{EBF22BCB-DDC5-4B1E-9A0D-8F49EAFDAD7E}" dt="2021-11-15T00:54:16.238" v="402"/>
        <pc:sldMkLst>
          <pc:docMk/>
          <pc:sldMk cId="0" sldId="262"/>
        </pc:sldMkLst>
        <pc:spChg chg="mod">
          <ac:chgData name="Dennis Lam" userId="b03a39e68183e059" providerId="LiveId" clId="{EBF22BCB-DDC5-4B1E-9A0D-8F49EAFDAD7E}" dt="2021-11-14T12:01:45.642" v="86" actId="2711"/>
          <ac:spMkLst>
            <pc:docMk/>
            <pc:sldMk cId="0" sldId="262"/>
            <ac:spMk id="3" creationId="{00000000-0000-0000-0000-000000000000}"/>
          </ac:spMkLst>
        </pc:spChg>
        <pc:spChg chg="add mod">
          <ac:chgData name="Dennis Lam" userId="b03a39e68183e059" providerId="LiveId" clId="{EBF22BCB-DDC5-4B1E-9A0D-8F49EAFDAD7E}" dt="2021-11-15T00:53:54.265" v="395" actId="6549"/>
          <ac:spMkLst>
            <pc:docMk/>
            <pc:sldMk cId="0" sldId="262"/>
            <ac:spMk id="14" creationId="{BBE6A3F9-7B54-4516-ABAA-061AEC46C290}"/>
          </ac:spMkLst>
        </pc:spChg>
        <pc:spChg chg="add mod">
          <ac:chgData name="Dennis Lam" userId="b03a39e68183e059" providerId="LiveId" clId="{EBF22BCB-DDC5-4B1E-9A0D-8F49EAFDAD7E}" dt="2021-11-15T00:53:59.224" v="396" actId="1076"/>
          <ac:spMkLst>
            <pc:docMk/>
            <pc:sldMk cId="0" sldId="262"/>
            <ac:spMk id="15" creationId="{5D9B639D-A7E8-4F40-B144-F54880A08DE0}"/>
          </ac:spMkLst>
        </pc:spChg>
        <pc:spChg chg="add del">
          <ac:chgData name="Dennis Lam" userId="b03a39e68183e059" providerId="LiveId" clId="{EBF22BCB-DDC5-4B1E-9A0D-8F49EAFDAD7E}" dt="2021-11-15T00:53:14.219" v="367" actId="22"/>
          <ac:spMkLst>
            <pc:docMk/>
            <pc:sldMk cId="0" sldId="262"/>
            <ac:spMk id="17" creationId="{6C7F79B2-5B28-499A-81B0-26CE273D1CC5}"/>
          </ac:spMkLst>
        </pc:spChg>
        <pc:spChg chg="add mod">
          <ac:chgData name="Dennis Lam" userId="b03a39e68183e059" providerId="LiveId" clId="{EBF22BCB-DDC5-4B1E-9A0D-8F49EAFDAD7E}" dt="2021-11-15T00:54:16.238" v="402"/>
          <ac:spMkLst>
            <pc:docMk/>
            <pc:sldMk cId="0" sldId="262"/>
            <ac:spMk id="18" creationId="{B4A86AA2-E0EA-470F-89E4-9F54ACB552EB}"/>
          </ac:spMkLst>
        </pc:spChg>
      </pc:sldChg>
      <pc:sldChg chg="addSp modSp mod">
        <pc:chgData name="Dennis Lam" userId="b03a39e68183e059" providerId="LiveId" clId="{EBF22BCB-DDC5-4B1E-9A0D-8F49EAFDAD7E}" dt="2021-11-14T12:12:27.947" v="218" actId="1036"/>
        <pc:sldMkLst>
          <pc:docMk/>
          <pc:sldMk cId="0" sldId="263"/>
        </pc:sldMkLst>
        <pc:spChg chg="add mod">
          <ac:chgData name="Dennis Lam" userId="b03a39e68183e059" providerId="LiveId" clId="{EBF22BCB-DDC5-4B1E-9A0D-8F49EAFDAD7E}" dt="2021-11-14T12:08:48.573" v="204" actId="20577"/>
          <ac:spMkLst>
            <pc:docMk/>
            <pc:sldMk cId="0" sldId="263"/>
            <ac:spMk id="27" creationId="{B9DA1AAD-E347-457E-9124-C9D43DCB0E06}"/>
          </ac:spMkLst>
        </pc:spChg>
        <pc:spChg chg="add mod">
          <ac:chgData name="Dennis Lam" userId="b03a39e68183e059" providerId="LiveId" clId="{EBF22BCB-DDC5-4B1E-9A0D-8F49EAFDAD7E}" dt="2021-11-14T12:04:52.769" v="116"/>
          <ac:spMkLst>
            <pc:docMk/>
            <pc:sldMk cId="0" sldId="263"/>
            <ac:spMk id="28" creationId="{C789CFC1-8E67-41C1-95B3-277432CC9284}"/>
          </ac:spMkLst>
        </pc:spChg>
        <pc:grpChg chg="mod">
          <ac:chgData name="Dennis Lam" userId="b03a39e68183e059" providerId="LiveId" clId="{EBF22BCB-DDC5-4B1E-9A0D-8F49EAFDAD7E}" dt="2021-11-14T12:02:24.827" v="89" actId="1076"/>
          <ac:grpSpMkLst>
            <pc:docMk/>
            <pc:sldMk cId="0" sldId="263"/>
            <ac:grpSpMk id="14" creationId="{00000000-0000-0000-0000-000000000000}"/>
          </ac:grpSpMkLst>
        </pc:grpChg>
        <pc:picChg chg="add mod">
          <ac:chgData name="Dennis Lam" userId="b03a39e68183e059" providerId="LiveId" clId="{EBF22BCB-DDC5-4B1E-9A0D-8F49EAFDAD7E}" dt="2021-11-14T12:12:27.947" v="218" actId="1036"/>
          <ac:picMkLst>
            <pc:docMk/>
            <pc:sldMk cId="0" sldId="263"/>
            <ac:picMk id="30" creationId="{16DBB801-A081-4061-95F3-B9EA4B39B125}"/>
          </ac:picMkLst>
        </pc:picChg>
      </pc:sldChg>
      <pc:sldChg chg="modSp mod">
        <pc:chgData name="Dennis Lam" userId="b03a39e68183e059" providerId="LiveId" clId="{EBF22BCB-DDC5-4B1E-9A0D-8F49EAFDAD7E}" dt="2021-11-14T12:09:09.946" v="205" actId="2711"/>
        <pc:sldMkLst>
          <pc:docMk/>
          <pc:sldMk cId="0" sldId="265"/>
        </pc:sldMkLst>
        <pc:spChg chg="mod">
          <ac:chgData name="Dennis Lam" userId="b03a39e68183e059" providerId="LiveId" clId="{EBF22BCB-DDC5-4B1E-9A0D-8F49EAFDAD7E}" dt="2021-11-14T12:09:09.946" v="205" actId="2711"/>
          <ac:spMkLst>
            <pc:docMk/>
            <pc:sldMk cId="0" sldId="265"/>
            <ac:spMk id="6" creationId="{00000000-0000-0000-0000-000000000000}"/>
          </ac:spMkLst>
        </pc:spChg>
      </pc:sldChg>
      <pc:sldChg chg="modSp mod">
        <pc:chgData name="Dennis Lam" userId="b03a39e68183e059" providerId="LiveId" clId="{EBF22BCB-DDC5-4B1E-9A0D-8F49EAFDAD7E}" dt="2021-11-14T12:09:58.309" v="209" actId="2711"/>
        <pc:sldMkLst>
          <pc:docMk/>
          <pc:sldMk cId="0" sldId="266"/>
        </pc:sldMkLst>
        <pc:spChg chg="mod">
          <ac:chgData name="Dennis Lam" userId="b03a39e68183e059" providerId="LiveId" clId="{EBF22BCB-DDC5-4B1E-9A0D-8F49EAFDAD7E}" dt="2021-11-14T12:09:58.309" v="209" actId="2711"/>
          <ac:spMkLst>
            <pc:docMk/>
            <pc:sldMk cId="0" sldId="266"/>
            <ac:spMk id="2" creationId="{00000000-0000-0000-0000-000000000000}"/>
          </ac:spMkLst>
        </pc:spChg>
        <pc:spChg chg="mod">
          <ac:chgData name="Dennis Lam" userId="b03a39e68183e059" providerId="LiveId" clId="{EBF22BCB-DDC5-4B1E-9A0D-8F49EAFDAD7E}" dt="2021-11-14T12:09:25.015" v="206" actId="2711"/>
          <ac:spMkLst>
            <pc:docMk/>
            <pc:sldMk cId="0" sldId="266"/>
            <ac:spMk id="7" creationId="{00000000-0000-0000-0000-000000000000}"/>
          </ac:spMkLst>
        </pc:spChg>
      </pc:sldChg>
      <pc:sldChg chg="addSp modSp mod">
        <pc:chgData name="Dennis Lam" userId="b03a39e68183e059" providerId="LiveId" clId="{EBF22BCB-DDC5-4B1E-9A0D-8F49EAFDAD7E}" dt="2021-11-14T12:55:47.768" v="232" actId="14100"/>
        <pc:sldMkLst>
          <pc:docMk/>
          <pc:sldMk cId="2453851658" sldId="267"/>
        </pc:sldMkLst>
        <pc:spChg chg="add mod">
          <ac:chgData name="Dennis Lam" userId="b03a39e68183e059" providerId="LiveId" clId="{EBF22BCB-DDC5-4B1E-9A0D-8F49EAFDAD7E}" dt="2021-11-14T12:55:03.040" v="228" actId="6549"/>
          <ac:spMkLst>
            <pc:docMk/>
            <pc:sldMk cId="2453851658" sldId="267"/>
            <ac:spMk id="27" creationId="{2D8FD04E-69A7-45A9-96D2-BE047C05CE4F}"/>
          </ac:spMkLst>
        </pc:spChg>
        <pc:picChg chg="add mod">
          <ac:chgData name="Dennis Lam" userId="b03a39e68183e059" providerId="LiveId" clId="{EBF22BCB-DDC5-4B1E-9A0D-8F49EAFDAD7E}" dt="2021-11-14T12:55:47.768" v="232" actId="14100"/>
          <ac:picMkLst>
            <pc:docMk/>
            <pc:sldMk cId="2453851658" sldId="267"/>
            <ac:picMk id="29" creationId="{79762A81-A7D6-4BD8-A20B-32E628AFD68B}"/>
          </ac:picMkLst>
        </pc:picChg>
      </pc:sldChg>
      <pc:sldChg chg="addSp modSp add mod">
        <pc:chgData name="Dennis Lam" userId="b03a39e68183e059" providerId="LiveId" clId="{EBF22BCB-DDC5-4B1E-9A0D-8F49EAFDAD7E}" dt="2021-11-14T12:59:01.452" v="238" actId="14100"/>
        <pc:sldMkLst>
          <pc:docMk/>
          <pc:sldMk cId="3107689295" sldId="268"/>
        </pc:sldMkLst>
        <pc:spChg chg="add mod">
          <ac:chgData name="Dennis Lam" userId="b03a39e68183e059" providerId="LiveId" clId="{EBF22BCB-DDC5-4B1E-9A0D-8F49EAFDAD7E}" dt="2021-11-14T12:56:22.619" v="233"/>
          <ac:spMkLst>
            <pc:docMk/>
            <pc:sldMk cId="3107689295" sldId="268"/>
            <ac:spMk id="27" creationId="{7C859002-5946-495C-82C1-A55B2E3D13BB}"/>
          </ac:spMkLst>
        </pc:spChg>
        <pc:picChg chg="add mod">
          <ac:chgData name="Dennis Lam" userId="b03a39e68183e059" providerId="LiveId" clId="{EBF22BCB-DDC5-4B1E-9A0D-8F49EAFDAD7E}" dt="2021-11-14T12:59:01.452" v="238" actId="14100"/>
          <ac:picMkLst>
            <pc:docMk/>
            <pc:sldMk cId="3107689295" sldId="268"/>
            <ac:picMk id="29" creationId="{593CEA42-1DAB-4A03-B835-67A62AA8F169}"/>
          </ac:picMkLst>
        </pc:picChg>
      </pc:sldChg>
      <pc:sldChg chg="addSp modSp add mod">
        <pc:chgData name="Dennis Lam" userId="b03a39e68183e059" providerId="LiveId" clId="{EBF22BCB-DDC5-4B1E-9A0D-8F49EAFDAD7E}" dt="2021-11-14T13:00:27.528" v="243" actId="14100"/>
        <pc:sldMkLst>
          <pc:docMk/>
          <pc:sldMk cId="1823596350" sldId="269"/>
        </pc:sldMkLst>
        <pc:picChg chg="add mod">
          <ac:chgData name="Dennis Lam" userId="b03a39e68183e059" providerId="LiveId" clId="{EBF22BCB-DDC5-4B1E-9A0D-8F49EAFDAD7E}" dt="2021-11-14T13:00:27.528" v="243" actId="14100"/>
          <ac:picMkLst>
            <pc:docMk/>
            <pc:sldMk cId="1823596350" sldId="269"/>
            <ac:picMk id="29" creationId="{A2E5C685-9B4F-4FD4-831B-8CAF05176CDE}"/>
          </ac:picMkLst>
        </pc:picChg>
      </pc:sldChg>
      <pc:sldChg chg="addSp modSp add mod">
        <pc:chgData name="Dennis Lam" userId="b03a39e68183e059" providerId="LiveId" clId="{EBF22BCB-DDC5-4B1E-9A0D-8F49EAFDAD7E}" dt="2021-11-15T01:02:16.746" v="491" actId="20577"/>
        <pc:sldMkLst>
          <pc:docMk/>
          <pc:sldMk cId="1515219864" sldId="270"/>
        </pc:sldMkLst>
        <pc:spChg chg="add mod">
          <ac:chgData name="Dennis Lam" userId="b03a39e68183e059" providerId="LiveId" clId="{EBF22BCB-DDC5-4B1E-9A0D-8F49EAFDAD7E}" dt="2021-11-15T01:02:16.746" v="491" actId="20577"/>
          <ac:spMkLst>
            <pc:docMk/>
            <pc:sldMk cId="1515219864" sldId="270"/>
            <ac:spMk id="14" creationId="{8353C394-0EFB-4C4D-91BA-80FC29712399}"/>
          </ac:spMkLst>
        </pc:spChg>
        <pc:spChg chg="add mod">
          <ac:chgData name="Dennis Lam" userId="b03a39e68183e059" providerId="LiveId" clId="{EBF22BCB-DDC5-4B1E-9A0D-8F49EAFDAD7E}" dt="2021-11-15T00:59:05.972" v="464" actId="1076"/>
          <ac:spMkLst>
            <pc:docMk/>
            <pc:sldMk cId="1515219864" sldId="270"/>
            <ac:spMk id="15" creationId="{B0C2473C-8F21-4827-A8E8-AC2182EF4786}"/>
          </ac:spMkLst>
        </pc:spChg>
        <pc:spChg chg="add mod">
          <ac:chgData name="Dennis Lam" userId="b03a39e68183e059" providerId="LiveId" clId="{EBF22BCB-DDC5-4B1E-9A0D-8F49EAFDAD7E}" dt="2021-11-15T00:58:50.370" v="463" actId="20577"/>
          <ac:spMkLst>
            <pc:docMk/>
            <pc:sldMk cId="1515219864" sldId="270"/>
            <ac:spMk id="16" creationId="{B798B5ED-12B6-48D4-8AB5-135B24AF17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163986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5tgh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239334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38802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678812"/>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2102170"/>
            <a:ext cx="5482998" cy="5694572"/>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Arial" panose="020B0604020202020204" pitchFamily="34" charset="0"/>
                <a:cs typeface="Arial" panose="020B0604020202020204" pitchFamily="34" charset="0"/>
              </a:rPr>
              <a:t>Social</a:t>
            </a:r>
          </a:p>
          <a:p>
            <a:pPr algn="ctr">
              <a:lnSpc>
                <a:spcPts val="11059"/>
              </a:lnSpc>
            </a:pPr>
            <a:r>
              <a:rPr lang="en-US" sz="10533" spc="-105" dirty="0">
                <a:solidFill>
                  <a:srgbClr val="FFFFFF"/>
                </a:solidFill>
                <a:latin typeface="Arial" panose="020B0604020202020204" pitchFamily="34" charset="0"/>
                <a:cs typeface="Arial" panose="020B0604020202020204" pitchFamily="34" charset="0"/>
              </a:rPr>
              <a:t>Buzz</a:t>
            </a:r>
          </a:p>
          <a:p>
            <a:pPr algn="ctr">
              <a:lnSpc>
                <a:spcPts val="11059"/>
              </a:lnSpc>
            </a:pPr>
            <a:r>
              <a:rPr lang="en-US" sz="10533" spc="-105" dirty="0">
                <a:solidFill>
                  <a:srgbClr val="FFFFFF"/>
                </a:solidFill>
                <a:latin typeface="Arial" panose="020B0604020202020204" pitchFamily="34" charset="0"/>
                <a:cs typeface="Arial" panose="020B0604020202020204" pitchFamily="34" charset="0"/>
              </a:rPr>
              <a:t>Report</a:t>
            </a:r>
          </a:p>
          <a:p>
            <a:pPr algn="ctr">
              <a:lnSpc>
                <a:spcPts val="11059"/>
              </a:lnSpc>
            </a:pPr>
            <a:endParaRPr lang="en-US" sz="10533" spc="-105" dirty="0">
              <a:solidFill>
                <a:srgbClr val="FFFFFF"/>
              </a:solidFill>
              <a:latin typeface="Graphik Regular" panose="020B0503030202060203" pitchFamily="34" charset="0"/>
            </a:endParaRPr>
          </a:p>
        </p:txBody>
      </p:sp>
      <p:sp>
        <p:nvSpPr>
          <p:cNvPr id="26" name="TextBox 24">
            <a:extLst>
              <a:ext uri="{FF2B5EF4-FFF2-40B4-BE49-F238E27FC236}">
                <a16:creationId xmlns:a16="http://schemas.microsoft.com/office/drawing/2014/main" id="{0B04E641-18C2-4DAB-AA77-143D8435867F}"/>
              </a:ext>
            </a:extLst>
          </p:cNvPr>
          <p:cNvSpPr txBox="1"/>
          <p:nvPr/>
        </p:nvSpPr>
        <p:spPr>
          <a:xfrm>
            <a:off x="10139494" y="6861451"/>
            <a:ext cx="5482998" cy="4271106"/>
          </a:xfrm>
          <a:prstGeom prst="rect">
            <a:avLst/>
          </a:prstGeom>
        </p:spPr>
        <p:txBody>
          <a:bodyPr lIns="0" tIns="0" rIns="0" bIns="0" rtlCol="0" anchor="t">
            <a:spAutoFit/>
          </a:bodyPr>
          <a:lstStyle/>
          <a:p>
            <a:pPr algn="ctr">
              <a:lnSpc>
                <a:spcPts val="11059"/>
              </a:lnSpc>
            </a:pPr>
            <a:r>
              <a:rPr lang="en-US" sz="10533" spc="-105" dirty="0">
                <a:solidFill>
                  <a:srgbClr val="FFFF00"/>
                </a:solidFill>
                <a:latin typeface="Arial" panose="020B0604020202020204" pitchFamily="34" charset="0"/>
                <a:cs typeface="Arial" panose="020B0604020202020204" pitchFamily="34" charset="0"/>
              </a:rPr>
              <a:t>Nov</a:t>
            </a:r>
          </a:p>
          <a:p>
            <a:pPr algn="ctr">
              <a:lnSpc>
                <a:spcPts val="11059"/>
              </a:lnSpc>
            </a:pPr>
            <a:r>
              <a:rPr lang="en-US" sz="10533" spc="-105" dirty="0">
                <a:solidFill>
                  <a:srgbClr val="FFFF00"/>
                </a:solidFill>
                <a:latin typeface="Arial" panose="020B0604020202020204" pitchFamily="34" charset="0"/>
                <a:cs typeface="Arial" panose="020B0604020202020204" pitchFamily="34" charset="0"/>
              </a:rPr>
              <a:t>2021</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3">
            <a:extLst>
              <a:ext uri="{FF2B5EF4-FFF2-40B4-BE49-F238E27FC236}">
                <a16:creationId xmlns:a16="http://schemas.microsoft.com/office/drawing/2014/main" id="{2D8FD04E-69A7-45A9-96D2-BE047C05CE4F}"/>
              </a:ext>
            </a:extLst>
          </p:cNvPr>
          <p:cNvSpPr txBox="1"/>
          <p:nvPr/>
        </p:nvSpPr>
        <p:spPr>
          <a:xfrm>
            <a:off x="2846782" y="1560347"/>
            <a:ext cx="14303918"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Content Insights</a:t>
            </a:r>
          </a:p>
        </p:txBody>
      </p:sp>
      <p:pic>
        <p:nvPicPr>
          <p:cNvPr id="29" name="Picture 28">
            <a:extLst>
              <a:ext uri="{FF2B5EF4-FFF2-40B4-BE49-F238E27FC236}">
                <a16:creationId xmlns:a16="http://schemas.microsoft.com/office/drawing/2014/main" id="{79762A81-A7D6-4BD8-A20B-32E628AFD6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24655" y="3125103"/>
            <a:ext cx="15084872" cy="5643060"/>
          </a:xfrm>
          <a:prstGeom prst="rect">
            <a:avLst/>
          </a:prstGeom>
        </p:spPr>
      </p:pic>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3">
            <a:extLst>
              <a:ext uri="{FF2B5EF4-FFF2-40B4-BE49-F238E27FC236}">
                <a16:creationId xmlns:a16="http://schemas.microsoft.com/office/drawing/2014/main" id="{7C859002-5946-495C-82C1-A55B2E3D13BB}"/>
              </a:ext>
            </a:extLst>
          </p:cNvPr>
          <p:cNvSpPr txBox="1"/>
          <p:nvPr/>
        </p:nvSpPr>
        <p:spPr>
          <a:xfrm>
            <a:off x="2846782" y="1560347"/>
            <a:ext cx="14303918"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Content Insights</a:t>
            </a:r>
          </a:p>
        </p:txBody>
      </p:sp>
      <p:pic>
        <p:nvPicPr>
          <p:cNvPr id="29" name="Picture 28">
            <a:extLst>
              <a:ext uri="{FF2B5EF4-FFF2-40B4-BE49-F238E27FC236}">
                <a16:creationId xmlns:a16="http://schemas.microsoft.com/office/drawing/2014/main" id="{593CEA42-1DAB-4A03-B835-67A62AA8F1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9101" y="2895005"/>
            <a:ext cx="14446931" cy="6294661"/>
          </a:xfrm>
          <a:prstGeom prst="rect">
            <a:avLst/>
          </a:prstGeom>
        </p:spPr>
      </p:pic>
    </p:spTree>
    <p:extLst>
      <p:ext uri="{BB962C8B-B14F-4D97-AF65-F5344CB8AC3E}">
        <p14:creationId xmlns:p14="http://schemas.microsoft.com/office/powerpoint/2010/main" val="310768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3">
            <a:extLst>
              <a:ext uri="{FF2B5EF4-FFF2-40B4-BE49-F238E27FC236}">
                <a16:creationId xmlns:a16="http://schemas.microsoft.com/office/drawing/2014/main" id="{7C859002-5946-495C-82C1-A55B2E3D13BB}"/>
              </a:ext>
            </a:extLst>
          </p:cNvPr>
          <p:cNvSpPr txBox="1"/>
          <p:nvPr/>
        </p:nvSpPr>
        <p:spPr>
          <a:xfrm>
            <a:off x="2846782" y="1560347"/>
            <a:ext cx="14303918"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Content Insights</a:t>
            </a:r>
          </a:p>
        </p:txBody>
      </p:sp>
      <p:pic>
        <p:nvPicPr>
          <p:cNvPr id="29" name="Picture 28">
            <a:extLst>
              <a:ext uri="{FF2B5EF4-FFF2-40B4-BE49-F238E27FC236}">
                <a16:creationId xmlns:a16="http://schemas.microsoft.com/office/drawing/2014/main" id="{A2E5C685-9B4F-4FD4-831B-8CAF05176C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6782" y="2721548"/>
            <a:ext cx="14571810" cy="6468118"/>
          </a:xfrm>
          <a:prstGeom prst="rect">
            <a:avLst/>
          </a:prstGeom>
        </p:spPr>
      </p:pic>
    </p:spTree>
    <p:extLst>
      <p:ext uri="{BB962C8B-B14F-4D97-AF65-F5344CB8AC3E}">
        <p14:creationId xmlns:p14="http://schemas.microsoft.com/office/powerpoint/2010/main" val="1823596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6629855" y="5753100"/>
            <a:ext cx="5321251" cy="434221"/>
          </a:xfrm>
          <a:prstGeom prst="rect">
            <a:avLst/>
          </a:prstGeom>
        </p:spPr>
        <p:txBody>
          <a:bodyPr wrap="square" lIns="0" tIns="0" rIns="0" bIns="0" rtlCol="0" anchor="t">
            <a:spAutoFit/>
          </a:bodyPr>
          <a:lstStyle/>
          <a:p>
            <a:pPr>
              <a:lnSpc>
                <a:spcPts val="3640"/>
              </a:lnSpc>
            </a:pPr>
            <a:r>
              <a:rPr lang="en-US" sz="2600" spc="-26" dirty="0">
                <a:solidFill>
                  <a:srgbClr val="FFFFFF"/>
                </a:solidFill>
                <a:latin typeface="Arial" panose="020B0604020202020204" pitchFamily="34" charset="0"/>
                <a:cs typeface="Arial" panose="020B06040202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1383832"/>
            <a:ext cx="8673443" cy="7469190"/>
            <a:chOff x="0" y="0"/>
            <a:chExt cx="11564591" cy="4713291"/>
          </a:xfrm>
        </p:grpSpPr>
        <p:sp>
          <p:nvSpPr>
            <p:cNvPr id="3" name="TextBox 3"/>
            <p:cNvSpPr txBox="1"/>
            <p:nvPr/>
          </p:nvSpPr>
          <p:spPr>
            <a:xfrm>
              <a:off x="0" y="0"/>
              <a:ext cx="11564591" cy="776866"/>
            </a:xfrm>
            <a:prstGeom prst="rect">
              <a:avLst/>
            </a:prstGeom>
          </p:spPr>
          <p:txBody>
            <a:bodyPr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Today's agenda</a:t>
              </a:r>
            </a:p>
          </p:txBody>
        </p:sp>
        <p:sp>
          <p:nvSpPr>
            <p:cNvPr id="4" name="TextBox 4"/>
            <p:cNvSpPr txBox="1"/>
            <p:nvPr/>
          </p:nvSpPr>
          <p:spPr>
            <a:xfrm>
              <a:off x="0" y="2298167"/>
              <a:ext cx="11564591" cy="2415124"/>
            </a:xfrm>
            <a:prstGeom prst="rect">
              <a:avLst/>
            </a:prstGeom>
          </p:spPr>
          <p:txBody>
            <a:bodyPr lIns="0" tIns="0" rIns="0" bIns="0" rtlCol="0" anchor="t">
              <a:spAutoFit/>
            </a:bodyPr>
            <a:lstStyle/>
            <a:p>
              <a:pPr>
                <a:lnSpc>
                  <a:spcPts val="2660"/>
                </a:lnSpc>
              </a:pPr>
              <a:r>
                <a:rPr lang="en-US" sz="3600" spc="-19" dirty="0">
                  <a:solidFill>
                    <a:srgbClr val="000000"/>
                  </a:solidFill>
                  <a:latin typeface="Arial" panose="020B0604020202020204" pitchFamily="34" charset="0"/>
                  <a:cs typeface="Arial" panose="020B0604020202020204" pitchFamily="34" charset="0"/>
                </a:rPr>
                <a:t>Project recap</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Problem</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The Analytics team</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Process</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Insights</a:t>
              </a:r>
            </a:p>
            <a:p>
              <a:pPr>
                <a:lnSpc>
                  <a:spcPts val="2660"/>
                </a:lnSpc>
              </a:pPr>
              <a:endParaRPr lang="en-US" sz="3600" spc="-19" dirty="0">
                <a:solidFill>
                  <a:srgbClr val="000000"/>
                </a:solidFill>
                <a:latin typeface="Arial" panose="020B0604020202020204" pitchFamily="34" charset="0"/>
                <a:cs typeface="Arial" panose="020B0604020202020204" pitchFamily="34" charset="0"/>
              </a:endParaRPr>
            </a:p>
            <a:p>
              <a:pPr>
                <a:lnSpc>
                  <a:spcPts val="2660"/>
                </a:lnSpc>
              </a:pPr>
              <a:r>
                <a:rPr lang="en-US" sz="3600" spc="-19" dirty="0">
                  <a:solidFill>
                    <a:srgbClr val="000000"/>
                  </a:solidFill>
                  <a:latin typeface="Arial" panose="020B0604020202020204" pitchFamily="34" charset="0"/>
                  <a:cs typeface="Arial" panose="020B0604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Arial" panose="020B0604020202020204" pitchFamily="34" charset="0"/>
                <a:cs typeface="Arial" panose="020B0604020202020204" pitchFamily="34" charset="0"/>
              </a:rPr>
              <a:t>Project Recap</a:t>
            </a:r>
          </a:p>
        </p:txBody>
      </p:sp>
      <p:sp>
        <p:nvSpPr>
          <p:cNvPr id="34" name="TextBox 33">
            <a:extLst>
              <a:ext uri="{FF2B5EF4-FFF2-40B4-BE49-F238E27FC236}">
                <a16:creationId xmlns:a16="http://schemas.microsoft.com/office/drawing/2014/main" id="{8C4729FB-FA10-4B71-9BBC-D11CAE5B9C43}"/>
              </a:ext>
            </a:extLst>
          </p:cNvPr>
          <p:cNvSpPr txBox="1"/>
          <p:nvPr/>
        </p:nvSpPr>
        <p:spPr>
          <a:xfrm>
            <a:off x="9144000" y="3314700"/>
            <a:ext cx="6453905" cy="4178067"/>
          </a:xfrm>
          <a:prstGeom prst="rect">
            <a:avLst/>
          </a:prstGeom>
          <a:noFill/>
        </p:spPr>
        <p:txBody>
          <a:bodyPr wrap="square" rtlCol="0">
            <a:spAutoFit/>
          </a:bodyPr>
          <a:lstStyle/>
          <a:p>
            <a:pPr>
              <a:lnSpc>
                <a:spcPts val="2660"/>
              </a:lnSpc>
            </a:pPr>
            <a:r>
              <a:rPr lang="en-US" sz="2800" spc="-19" dirty="0">
                <a:latin typeface="Arial" panose="020B0604020202020204" pitchFamily="34" charset="0"/>
                <a:cs typeface="Arial" panose="020B0604020202020204" pitchFamily="34" charset="0"/>
              </a:rPr>
              <a:t>Social Buzz is a fast growing technology unicorn that need to adapt quickly to it's global scale. Accenture has begun a 3 month POC focusing on these tasks:</a:t>
            </a:r>
          </a:p>
          <a:p>
            <a:pPr>
              <a:lnSpc>
                <a:spcPts val="2660"/>
              </a:lnSpc>
            </a:pPr>
            <a:endParaRPr lang="en-US" sz="2800" spc="-19" dirty="0">
              <a:latin typeface="Arial" panose="020B0604020202020204" pitchFamily="34" charset="0"/>
              <a:cs typeface="Arial" panose="020B0604020202020204" pitchFamily="34" charset="0"/>
            </a:endParaRPr>
          </a:p>
          <a:p>
            <a:pPr marL="410211" lvl="1" indent="-205106">
              <a:lnSpc>
                <a:spcPts val="2660"/>
              </a:lnSpc>
              <a:buFont typeface="Arial"/>
              <a:buChar char="•"/>
            </a:pPr>
            <a:r>
              <a:rPr lang="en-US" sz="2800" spc="-19" dirty="0">
                <a:latin typeface="Arial" panose="020B0604020202020204" pitchFamily="34" charset="0"/>
                <a:cs typeface="Arial" panose="020B0604020202020204" pitchFamily="34" charset="0"/>
              </a:rPr>
              <a:t>An audit of Social Buzz's big data practice</a:t>
            </a:r>
          </a:p>
          <a:p>
            <a:pPr marL="410211" lvl="1" indent="-205106">
              <a:lnSpc>
                <a:spcPts val="2660"/>
              </a:lnSpc>
              <a:buFont typeface="Arial"/>
              <a:buChar char="•"/>
            </a:pPr>
            <a:r>
              <a:rPr lang="en-US" sz="2800" spc="-19" dirty="0">
                <a:latin typeface="Arial" panose="020B0604020202020204" pitchFamily="34" charset="0"/>
                <a:cs typeface="Arial" panose="020B0604020202020204" pitchFamily="34" charset="0"/>
              </a:rPr>
              <a:t>Recommendations for a successful IPO</a:t>
            </a:r>
          </a:p>
          <a:p>
            <a:pPr marL="410210" lvl="1" indent="-205105">
              <a:lnSpc>
                <a:spcPts val="2660"/>
              </a:lnSpc>
              <a:buFont typeface="Arial"/>
              <a:buChar char="•"/>
            </a:pPr>
            <a:r>
              <a:rPr lang="en-US" sz="2800" spc="-19" dirty="0">
                <a:latin typeface="Arial" panose="020B0604020202020204" pitchFamily="34" charset="0"/>
                <a:cs typeface="Arial" panose="020B0604020202020204" pitchFamily="34" charset="0"/>
              </a:rPr>
              <a:t>Analysis to find Social Buzz's top 5 most popular categories of content </a:t>
            </a:r>
          </a:p>
          <a:p>
            <a:endParaRPr lang="en-MY"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rial" panose="020B0604020202020204" pitchFamily="34" charset="0"/>
                <a:cs typeface="Arial" panose="020B0604020202020204" pitchFamily="34" charset="0"/>
              </a:rPr>
              <a:t>Problem</a:t>
            </a:r>
          </a:p>
        </p:txBody>
      </p:sp>
      <p:sp>
        <p:nvSpPr>
          <p:cNvPr id="22" name="TextBox 21">
            <a:extLst>
              <a:ext uri="{FF2B5EF4-FFF2-40B4-BE49-F238E27FC236}">
                <a16:creationId xmlns:a16="http://schemas.microsoft.com/office/drawing/2014/main" id="{F04675A5-AC26-450B-B265-0A40F7675A99}"/>
              </a:ext>
            </a:extLst>
          </p:cNvPr>
          <p:cNvSpPr txBox="1"/>
          <p:nvPr/>
        </p:nvSpPr>
        <p:spPr>
          <a:xfrm>
            <a:off x="2590800" y="4961740"/>
            <a:ext cx="6627263" cy="3662541"/>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Over 100000 posts per day</a:t>
            </a:r>
          </a:p>
          <a:p>
            <a:endParaRPr lang="en-US" sz="3200" dirty="0">
              <a:solidFill>
                <a:schemeClr val="bg1"/>
              </a:solidFill>
              <a:latin typeface="Arial" panose="020B0604020202020204" pitchFamily="34" charset="0"/>
              <a:cs typeface="Arial" panose="020B0604020202020204" pitchFamily="34" charset="0"/>
            </a:endParaRPr>
          </a:p>
          <a:p>
            <a:pPr>
              <a:lnSpc>
                <a:spcPts val="4480"/>
              </a:lnSpc>
              <a:spcBef>
                <a:spcPct val="0"/>
              </a:spcBef>
            </a:pPr>
            <a:r>
              <a:rPr lang="en-US" sz="3200" u="sng" spc="-32" dirty="0">
                <a:solidFill>
                  <a:schemeClr val="bg1"/>
                </a:solidFill>
                <a:latin typeface="Arial" panose="020B0604020202020204" pitchFamily="34" charset="0"/>
                <a:cs typeface="Arial" panose="020B0604020202020204" pitchFamily="34" charset="0"/>
              </a:rPr>
              <a:t>36,500,000</a:t>
            </a:r>
            <a:r>
              <a:rPr lang="en-US" sz="3200" spc="-32" dirty="0">
                <a:solidFill>
                  <a:schemeClr val="bg1"/>
                </a:solidFill>
                <a:latin typeface="Arial" panose="020B0604020202020204" pitchFamily="34" charset="0"/>
                <a:cs typeface="Arial" panose="020B0604020202020204" pitchFamily="34" charset="0"/>
              </a:rPr>
              <a:t> pieces of content</a:t>
            </a:r>
          </a:p>
          <a:p>
            <a:pPr>
              <a:lnSpc>
                <a:spcPts val="4480"/>
              </a:lnSpc>
              <a:spcBef>
                <a:spcPct val="0"/>
              </a:spcBef>
            </a:pPr>
            <a:r>
              <a:rPr lang="en-US" sz="3200" spc="-32" dirty="0">
                <a:solidFill>
                  <a:schemeClr val="bg1"/>
                </a:solidFill>
                <a:latin typeface="Arial" panose="020B0604020202020204" pitchFamily="34" charset="0"/>
                <a:cs typeface="Arial" panose="020B0604020202020204" pitchFamily="34" charset="0"/>
              </a:rPr>
              <a:t>per year!</a:t>
            </a:r>
          </a:p>
          <a:p>
            <a:pPr>
              <a:lnSpc>
                <a:spcPts val="4480"/>
              </a:lnSpc>
              <a:spcBef>
                <a:spcPct val="0"/>
              </a:spcBef>
            </a:pPr>
            <a:endParaRPr lang="en-US" sz="3200" spc="-32" dirty="0">
              <a:solidFill>
                <a:schemeClr val="bg1"/>
              </a:solidFill>
              <a:latin typeface="Arial" panose="020B0604020202020204" pitchFamily="34" charset="0"/>
              <a:cs typeface="Arial" panose="020B0604020202020204" pitchFamily="34" charset="0"/>
            </a:endParaRPr>
          </a:p>
          <a:p>
            <a:pPr>
              <a:lnSpc>
                <a:spcPts val="4480"/>
              </a:lnSpc>
              <a:spcBef>
                <a:spcPct val="0"/>
              </a:spcBef>
            </a:pPr>
            <a:endParaRPr lang="en-US" sz="3200" spc="-32" dirty="0">
              <a:solidFill>
                <a:schemeClr val="bg1"/>
              </a:solidFill>
              <a:latin typeface="Arial" panose="020B0604020202020204" pitchFamily="34" charset="0"/>
              <a:cs typeface="Arial" panose="020B0604020202020204" pitchFamily="34" charset="0"/>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Arial" panose="020B0604020202020204" pitchFamily="34" charset="0"/>
                <a:cs typeface="Arial" panose="020B0604020202020204"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panose="020B0604020202020204" pitchFamily="34" charset="0"/>
                <a:cs typeface="Arial" panose="020B06040202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59F3C157-F811-407F-88BB-AD38F3CEC9E7}"/>
              </a:ext>
            </a:extLst>
          </p:cNvPr>
          <p:cNvSpPr txBox="1"/>
          <p:nvPr/>
        </p:nvSpPr>
        <p:spPr>
          <a:xfrm>
            <a:off x="4359555" y="1603217"/>
            <a:ext cx="4251045" cy="364780"/>
          </a:xfrm>
          <a:prstGeom prst="rect">
            <a:avLst/>
          </a:prstGeom>
        </p:spPr>
        <p:txBody>
          <a:bodyPr wrap="square" lIns="0" tIns="0" rIns="0" bIns="0" rtlCol="0" anchor="t">
            <a:spAutoFit/>
          </a:bodyPr>
          <a:lstStyle/>
          <a:p>
            <a:pPr>
              <a:lnSpc>
                <a:spcPts val="2659"/>
              </a:lnSpc>
            </a:pPr>
            <a:r>
              <a:rPr lang="en-US" sz="3600" spc="-18" dirty="0">
                <a:solidFill>
                  <a:srgbClr val="FFFFFF"/>
                </a:solidFill>
                <a:latin typeface="Arial" panose="020B0604020202020204" pitchFamily="34" charset="0"/>
                <a:cs typeface="Arial" panose="020B0604020202020204" pitchFamily="34" charset="0"/>
              </a:rPr>
              <a:t>Data Understanding</a:t>
            </a:r>
          </a:p>
        </p:txBody>
      </p:sp>
      <p:sp>
        <p:nvSpPr>
          <p:cNvPr id="40" name="TextBox 34">
            <a:extLst>
              <a:ext uri="{FF2B5EF4-FFF2-40B4-BE49-F238E27FC236}">
                <a16:creationId xmlns:a16="http://schemas.microsoft.com/office/drawing/2014/main" id="{AB1E5774-3AE7-4084-9903-F680A5518D2E}"/>
              </a:ext>
            </a:extLst>
          </p:cNvPr>
          <p:cNvSpPr txBox="1"/>
          <p:nvPr/>
        </p:nvSpPr>
        <p:spPr>
          <a:xfrm>
            <a:off x="6062596" y="3252097"/>
            <a:ext cx="3406491" cy="353110"/>
          </a:xfrm>
          <a:prstGeom prst="rect">
            <a:avLst/>
          </a:prstGeom>
        </p:spPr>
        <p:txBody>
          <a:bodyPr lIns="0" tIns="0" rIns="0" bIns="0" rtlCol="0" anchor="t">
            <a:spAutoFit/>
          </a:bodyPr>
          <a:lstStyle/>
          <a:p>
            <a:pPr>
              <a:lnSpc>
                <a:spcPts val="2660"/>
              </a:lnSpc>
            </a:pPr>
            <a:r>
              <a:rPr lang="en-US" sz="3200" spc="-19" dirty="0">
                <a:solidFill>
                  <a:srgbClr val="FFFFFF"/>
                </a:solidFill>
                <a:latin typeface="Arial" panose="020B0604020202020204" pitchFamily="34" charset="0"/>
                <a:cs typeface="Arial" panose="020B0604020202020204" pitchFamily="34" charset="0"/>
              </a:rPr>
              <a:t>Data Cleaning</a:t>
            </a:r>
          </a:p>
        </p:txBody>
      </p:sp>
      <p:sp>
        <p:nvSpPr>
          <p:cNvPr id="41" name="TextBox 33">
            <a:extLst>
              <a:ext uri="{FF2B5EF4-FFF2-40B4-BE49-F238E27FC236}">
                <a16:creationId xmlns:a16="http://schemas.microsoft.com/office/drawing/2014/main" id="{8CA42AB7-46CC-4A49-B395-CFDDA0338FA6}"/>
              </a:ext>
            </a:extLst>
          </p:cNvPr>
          <p:cNvSpPr txBox="1"/>
          <p:nvPr/>
        </p:nvSpPr>
        <p:spPr>
          <a:xfrm>
            <a:off x="8024930" y="4944374"/>
            <a:ext cx="3406491" cy="353110"/>
          </a:xfrm>
          <a:prstGeom prst="rect">
            <a:avLst/>
          </a:prstGeom>
        </p:spPr>
        <p:txBody>
          <a:bodyPr lIns="0" tIns="0" rIns="0" bIns="0" rtlCol="0" anchor="t">
            <a:spAutoFit/>
          </a:bodyPr>
          <a:lstStyle/>
          <a:p>
            <a:pPr>
              <a:lnSpc>
                <a:spcPts val="2660"/>
              </a:lnSpc>
            </a:pPr>
            <a:r>
              <a:rPr lang="en-US" sz="3200" spc="-19" dirty="0">
                <a:solidFill>
                  <a:srgbClr val="FFFFFF"/>
                </a:solidFill>
                <a:latin typeface="Arial" panose="020B0604020202020204" pitchFamily="34" charset="0"/>
                <a:cs typeface="Arial" panose="020B0604020202020204" pitchFamily="34" charset="0"/>
              </a:rPr>
              <a:t>Data Modelling</a:t>
            </a:r>
          </a:p>
        </p:txBody>
      </p:sp>
      <p:sp>
        <p:nvSpPr>
          <p:cNvPr id="43" name="TextBox 37">
            <a:extLst>
              <a:ext uri="{FF2B5EF4-FFF2-40B4-BE49-F238E27FC236}">
                <a16:creationId xmlns:a16="http://schemas.microsoft.com/office/drawing/2014/main" id="{5D8B30F9-7836-4700-9683-BA3179FD294A}"/>
              </a:ext>
            </a:extLst>
          </p:cNvPr>
          <p:cNvSpPr txBox="1"/>
          <p:nvPr/>
        </p:nvSpPr>
        <p:spPr>
          <a:xfrm>
            <a:off x="9697695" y="6386497"/>
            <a:ext cx="3414381" cy="353110"/>
          </a:xfrm>
          <a:prstGeom prst="rect">
            <a:avLst/>
          </a:prstGeom>
        </p:spPr>
        <p:txBody>
          <a:bodyPr lIns="0" tIns="0" rIns="0" bIns="0" rtlCol="0" anchor="t">
            <a:spAutoFit/>
          </a:bodyPr>
          <a:lstStyle/>
          <a:p>
            <a:pPr>
              <a:lnSpc>
                <a:spcPts val="2660"/>
              </a:lnSpc>
            </a:pPr>
            <a:r>
              <a:rPr lang="en-US" sz="3200" spc="-19" dirty="0">
                <a:solidFill>
                  <a:srgbClr val="FFFFFF"/>
                </a:solidFill>
                <a:latin typeface="Arial" panose="020B0604020202020204" pitchFamily="34" charset="0"/>
                <a:cs typeface="Arial" panose="020B0604020202020204" pitchFamily="34" charset="0"/>
              </a:rPr>
              <a:t>Data Analysis</a:t>
            </a:r>
          </a:p>
        </p:txBody>
      </p:sp>
      <p:sp>
        <p:nvSpPr>
          <p:cNvPr id="44" name="TextBox 38">
            <a:extLst>
              <a:ext uri="{FF2B5EF4-FFF2-40B4-BE49-F238E27FC236}">
                <a16:creationId xmlns:a16="http://schemas.microsoft.com/office/drawing/2014/main" id="{B0F5014D-8309-4AF4-8AAE-338B3B7DD567}"/>
              </a:ext>
            </a:extLst>
          </p:cNvPr>
          <p:cNvSpPr txBox="1"/>
          <p:nvPr/>
        </p:nvSpPr>
        <p:spPr>
          <a:xfrm>
            <a:off x="11506200" y="8115300"/>
            <a:ext cx="3406491" cy="353110"/>
          </a:xfrm>
          <a:prstGeom prst="rect">
            <a:avLst/>
          </a:prstGeom>
        </p:spPr>
        <p:txBody>
          <a:bodyPr lIns="0" tIns="0" rIns="0" bIns="0" rtlCol="0" anchor="t">
            <a:spAutoFit/>
          </a:bodyPr>
          <a:lstStyle/>
          <a:p>
            <a:pPr>
              <a:lnSpc>
                <a:spcPts val="2660"/>
              </a:lnSpc>
            </a:pPr>
            <a:r>
              <a:rPr lang="en-US" sz="3200" spc="-19" dirty="0">
                <a:solidFill>
                  <a:srgbClr val="FFFFFF"/>
                </a:solidFill>
                <a:latin typeface="Arial" panose="020B0604020202020204" pitchFamily="34" charset="0"/>
                <a:cs typeface="Arial" panose="020B0604020202020204"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BBE6A3F9-7B54-4516-ABAA-061AEC46C290}"/>
              </a:ext>
            </a:extLst>
          </p:cNvPr>
          <p:cNvSpPr txBox="1"/>
          <p:nvPr/>
        </p:nvSpPr>
        <p:spPr>
          <a:xfrm>
            <a:off x="2561297" y="2929031"/>
            <a:ext cx="2168904" cy="2862322"/>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Photo Mean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16427</a:t>
            </a:r>
          </a:p>
        </p:txBody>
      </p:sp>
      <p:sp>
        <p:nvSpPr>
          <p:cNvPr id="15" name="TextBox 14">
            <a:extLst>
              <a:ext uri="{FF2B5EF4-FFF2-40B4-BE49-F238E27FC236}">
                <a16:creationId xmlns:a16="http://schemas.microsoft.com/office/drawing/2014/main" id="{5D9B639D-A7E8-4F40-B144-F54880A08DE0}"/>
              </a:ext>
            </a:extLst>
          </p:cNvPr>
          <p:cNvSpPr txBox="1"/>
          <p:nvPr/>
        </p:nvSpPr>
        <p:spPr>
          <a:xfrm>
            <a:off x="7532952" y="2833875"/>
            <a:ext cx="2168904" cy="2862322"/>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Animals Highest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74965</a:t>
            </a:r>
          </a:p>
        </p:txBody>
      </p:sp>
      <p:sp>
        <p:nvSpPr>
          <p:cNvPr id="18" name="TextBox 17">
            <a:extLst>
              <a:ext uri="{FF2B5EF4-FFF2-40B4-BE49-F238E27FC236}">
                <a16:creationId xmlns:a16="http://schemas.microsoft.com/office/drawing/2014/main" id="{B4A86AA2-E0EA-470F-89E4-9F54ACB552EB}"/>
              </a:ext>
            </a:extLst>
          </p:cNvPr>
          <p:cNvSpPr txBox="1"/>
          <p:nvPr/>
        </p:nvSpPr>
        <p:spPr>
          <a:xfrm>
            <a:off x="12504607" y="2652032"/>
            <a:ext cx="2784090" cy="3416320"/>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Public Speaking Lowest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49264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8353C394-0EFB-4C4D-91BA-80FC29712399}"/>
              </a:ext>
            </a:extLst>
          </p:cNvPr>
          <p:cNvSpPr txBox="1"/>
          <p:nvPr/>
        </p:nvSpPr>
        <p:spPr>
          <a:xfrm>
            <a:off x="12553031" y="2816701"/>
            <a:ext cx="3206840" cy="2862322"/>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Animals and Positive </a:t>
            </a:r>
          </a:p>
          <a:p>
            <a:pPr algn="ctr"/>
            <a:r>
              <a:rPr lang="en-MY" sz="3600" b="1" dirty="0">
                <a:solidFill>
                  <a:srgbClr val="A100FF"/>
                </a:solidFill>
                <a:latin typeface="Arial" panose="020B0604020202020204" pitchFamily="34" charset="0"/>
                <a:cs typeface="Arial" panose="020B0604020202020204" pitchFamily="34" charset="0"/>
              </a:rPr>
              <a:t>Sum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16427</a:t>
            </a:r>
          </a:p>
        </p:txBody>
      </p:sp>
      <p:sp>
        <p:nvSpPr>
          <p:cNvPr id="15" name="TextBox 14">
            <a:extLst>
              <a:ext uri="{FF2B5EF4-FFF2-40B4-BE49-F238E27FC236}">
                <a16:creationId xmlns:a16="http://schemas.microsoft.com/office/drawing/2014/main" id="{B0C2473C-8F21-4827-A8E8-AC2182EF4786}"/>
              </a:ext>
            </a:extLst>
          </p:cNvPr>
          <p:cNvSpPr txBox="1"/>
          <p:nvPr/>
        </p:nvSpPr>
        <p:spPr>
          <a:xfrm>
            <a:off x="7407991" y="2298345"/>
            <a:ext cx="2700602" cy="3416320"/>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Positive Sentiment Mean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51503</a:t>
            </a:r>
          </a:p>
        </p:txBody>
      </p:sp>
      <p:sp>
        <p:nvSpPr>
          <p:cNvPr id="16" name="TextBox 15">
            <a:extLst>
              <a:ext uri="{FF2B5EF4-FFF2-40B4-BE49-F238E27FC236}">
                <a16:creationId xmlns:a16="http://schemas.microsoft.com/office/drawing/2014/main" id="{B798B5ED-12B6-48D4-8AB5-135B24AF176A}"/>
              </a:ext>
            </a:extLst>
          </p:cNvPr>
          <p:cNvSpPr txBox="1"/>
          <p:nvPr/>
        </p:nvSpPr>
        <p:spPr>
          <a:xfrm>
            <a:off x="2127160" y="2929031"/>
            <a:ext cx="2972218" cy="2862322"/>
          </a:xfrm>
          <a:prstGeom prst="rect">
            <a:avLst/>
          </a:prstGeom>
          <a:noFill/>
        </p:spPr>
        <p:txBody>
          <a:bodyPr wrap="square" rtlCol="0">
            <a:spAutoFit/>
          </a:bodyPr>
          <a:lstStyle/>
          <a:p>
            <a:pPr algn="ctr"/>
            <a:r>
              <a:rPr lang="en-MY" sz="3600" b="1" dirty="0">
                <a:solidFill>
                  <a:srgbClr val="A100FF"/>
                </a:solidFill>
                <a:latin typeface="Arial" panose="020B0604020202020204" pitchFamily="34" charset="0"/>
                <a:cs typeface="Arial" panose="020B0604020202020204" pitchFamily="34" charset="0"/>
              </a:rPr>
              <a:t>Super Love</a:t>
            </a:r>
          </a:p>
          <a:p>
            <a:pPr algn="ctr"/>
            <a:r>
              <a:rPr lang="en-MY" sz="3600" b="1" dirty="0">
                <a:solidFill>
                  <a:srgbClr val="A100FF"/>
                </a:solidFill>
                <a:latin typeface="Arial" panose="020B0604020202020204" pitchFamily="34" charset="0"/>
                <a:cs typeface="Arial" panose="020B0604020202020204" pitchFamily="34" charset="0"/>
              </a:rPr>
              <a:t>Reaction Mean Score</a:t>
            </a:r>
          </a:p>
          <a:p>
            <a:pPr algn="ctr"/>
            <a:endParaRPr lang="en-MY" sz="3600" b="1" dirty="0">
              <a:solidFill>
                <a:srgbClr val="A100FF"/>
              </a:solidFill>
              <a:latin typeface="Arial" panose="020B0604020202020204" pitchFamily="34" charset="0"/>
              <a:cs typeface="Arial" panose="020B0604020202020204" pitchFamily="34" charset="0"/>
            </a:endParaRPr>
          </a:p>
          <a:p>
            <a:pPr algn="ctr"/>
            <a:r>
              <a:rPr lang="en-MY" sz="3600" b="1" dirty="0">
                <a:solidFill>
                  <a:srgbClr val="A100FF"/>
                </a:solidFill>
                <a:latin typeface="Arial" panose="020B0604020202020204" pitchFamily="34" charset="0"/>
                <a:cs typeface="Arial" panose="020B0604020202020204" pitchFamily="34" charset="0"/>
              </a:rPr>
              <a:t>7120</a:t>
            </a:r>
          </a:p>
        </p:txBody>
      </p:sp>
    </p:spTree>
    <p:extLst>
      <p:ext uri="{BB962C8B-B14F-4D97-AF65-F5344CB8AC3E}">
        <p14:creationId xmlns:p14="http://schemas.microsoft.com/office/powerpoint/2010/main" val="151521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3">
            <a:extLst>
              <a:ext uri="{FF2B5EF4-FFF2-40B4-BE49-F238E27FC236}">
                <a16:creationId xmlns:a16="http://schemas.microsoft.com/office/drawing/2014/main" id="{B9DA1AAD-E347-457E-9124-C9D43DCB0E06}"/>
              </a:ext>
            </a:extLst>
          </p:cNvPr>
          <p:cNvSpPr txBox="1"/>
          <p:nvPr/>
        </p:nvSpPr>
        <p:spPr>
          <a:xfrm>
            <a:off x="2816940" y="4193454"/>
            <a:ext cx="4859266" cy="3478966"/>
          </a:xfrm>
          <a:prstGeom prst="rect">
            <a:avLst/>
          </a:prstGeom>
        </p:spPr>
        <p:txBody>
          <a:bodyPr wrap="square" lIns="0" tIns="0" rIns="0" bIns="0" rtlCol="0" anchor="t">
            <a:spAutoFit/>
          </a:bodyPr>
          <a:lstStyle/>
          <a:p>
            <a:pPr>
              <a:lnSpc>
                <a:spcPts val="9600"/>
              </a:lnSpc>
            </a:pPr>
            <a:r>
              <a:rPr lang="en-US" sz="3200" spc="-80" dirty="0">
                <a:solidFill>
                  <a:srgbClr val="000000"/>
                </a:solidFill>
                <a:latin typeface="Arial" panose="020B0604020202020204" pitchFamily="34" charset="0"/>
                <a:cs typeface="Arial" panose="020B0604020202020204" pitchFamily="34" charset="0"/>
              </a:rPr>
              <a:t>Average Age = 22</a:t>
            </a:r>
          </a:p>
          <a:p>
            <a:pPr>
              <a:lnSpc>
                <a:spcPts val="9600"/>
              </a:lnSpc>
            </a:pPr>
            <a:r>
              <a:rPr lang="en-US" sz="3200" spc="-80" dirty="0">
                <a:solidFill>
                  <a:srgbClr val="000000"/>
                </a:solidFill>
                <a:latin typeface="Arial" panose="020B0604020202020204" pitchFamily="34" charset="0"/>
                <a:cs typeface="Arial" panose="020B0604020202020204" pitchFamily="34" charset="0"/>
              </a:rPr>
              <a:t>Average Duration = 48 mins</a:t>
            </a:r>
          </a:p>
          <a:p>
            <a:pPr>
              <a:lnSpc>
                <a:spcPts val="9600"/>
              </a:lnSpc>
            </a:pPr>
            <a:r>
              <a:rPr lang="en-US" sz="3200" spc="-80" dirty="0">
                <a:solidFill>
                  <a:srgbClr val="000000"/>
                </a:solidFill>
                <a:latin typeface="Arial" panose="020B0604020202020204" pitchFamily="34" charset="0"/>
                <a:cs typeface="Arial" panose="020B0604020202020204" pitchFamily="34" charset="0"/>
              </a:rPr>
              <a:t>Common Device = Motorola</a:t>
            </a:r>
          </a:p>
        </p:txBody>
      </p:sp>
      <p:sp>
        <p:nvSpPr>
          <p:cNvPr id="28" name="TextBox 3">
            <a:extLst>
              <a:ext uri="{FF2B5EF4-FFF2-40B4-BE49-F238E27FC236}">
                <a16:creationId xmlns:a16="http://schemas.microsoft.com/office/drawing/2014/main" id="{C789CFC1-8E67-41C1-95B3-277432CC9284}"/>
              </a:ext>
            </a:extLst>
          </p:cNvPr>
          <p:cNvSpPr txBox="1"/>
          <p:nvPr/>
        </p:nvSpPr>
        <p:spPr>
          <a:xfrm>
            <a:off x="2846782" y="1560347"/>
            <a:ext cx="14303918"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User Insights (500 sample size)</a:t>
            </a:r>
          </a:p>
        </p:txBody>
      </p:sp>
      <p:pic>
        <p:nvPicPr>
          <p:cNvPr id="30" name="Picture 29">
            <a:extLst>
              <a:ext uri="{FF2B5EF4-FFF2-40B4-BE49-F238E27FC236}">
                <a16:creationId xmlns:a16="http://schemas.microsoft.com/office/drawing/2014/main" id="{16DBB801-A081-4061-95F3-B9EA4B39B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709" y="3603679"/>
            <a:ext cx="8697977" cy="49688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1918</Words>
  <Application>Microsoft Office PowerPoint</Application>
  <PresentationFormat>Custom</PresentationFormat>
  <Paragraphs>188</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Graphik Regular</vt:lpstr>
      <vt:lpstr>Arial</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Dennis Lam</cp:lastModifiedBy>
  <cp:revision>7</cp:revision>
  <dcterms:created xsi:type="dcterms:W3CDTF">2006-08-16T00:00:00Z</dcterms:created>
  <dcterms:modified xsi:type="dcterms:W3CDTF">2021-11-15T01:02:26Z</dcterms:modified>
  <dc:identifier>DAEhDyfaYKE</dc:identifier>
</cp:coreProperties>
</file>